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9" r:id="rId4"/>
    <p:sldId id="260" r:id="rId5"/>
    <p:sldId id="261" r:id="rId6"/>
    <p:sldId id="262" r:id="rId7"/>
    <p:sldId id="257" r:id="rId8"/>
    <p:sldId id="258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E304C-2459-BE43-8295-C9F13D24B068}" v="4" dt="2020-01-16T09:30:39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Gustafsson" userId="649da4b3-63ed-42e9-b322-1b44a231ff82" providerId="ADAL" clId="{B25E304C-2459-BE43-8295-C9F13D24B068}"/>
    <pc:docChg chg="custSel delSld modSld">
      <pc:chgData name="Hans Gustafsson" userId="649da4b3-63ed-42e9-b322-1b44a231ff82" providerId="ADAL" clId="{B25E304C-2459-BE43-8295-C9F13D24B068}" dt="2020-01-16T09:32:11.222" v="21" actId="478"/>
      <pc:docMkLst>
        <pc:docMk/>
      </pc:docMkLst>
      <pc:sldChg chg="modSp">
        <pc:chgData name="Hans Gustafsson" userId="649da4b3-63ed-42e9-b322-1b44a231ff82" providerId="ADAL" clId="{B25E304C-2459-BE43-8295-C9F13D24B068}" dt="2020-01-16T09:31:12.232" v="17" actId="14100"/>
        <pc:sldMkLst>
          <pc:docMk/>
          <pc:sldMk cId="1447142002" sldId="257"/>
        </pc:sldMkLst>
        <pc:spChg chg="mod">
          <ac:chgData name="Hans Gustafsson" userId="649da4b3-63ed-42e9-b322-1b44a231ff82" providerId="ADAL" clId="{B25E304C-2459-BE43-8295-C9F13D24B068}" dt="2020-01-16T09:31:12.232" v="17" actId="14100"/>
          <ac:spMkLst>
            <pc:docMk/>
            <pc:sldMk cId="1447142002" sldId="257"/>
            <ac:spMk id="5" creationId="{00000000-0000-0000-0000-000000000000}"/>
          </ac:spMkLst>
        </pc:spChg>
      </pc:sldChg>
      <pc:sldChg chg="addSp modSp">
        <pc:chgData name="Hans Gustafsson" userId="649da4b3-63ed-42e9-b322-1b44a231ff82" providerId="ADAL" clId="{B25E304C-2459-BE43-8295-C9F13D24B068}" dt="2020-01-16T09:28:19.769" v="3" actId="1076"/>
        <pc:sldMkLst>
          <pc:docMk/>
          <pc:sldMk cId="33269154" sldId="259"/>
        </pc:sldMkLst>
        <pc:spChg chg="add mod">
          <ac:chgData name="Hans Gustafsson" userId="649da4b3-63ed-42e9-b322-1b44a231ff82" providerId="ADAL" clId="{B25E304C-2459-BE43-8295-C9F13D24B068}" dt="2020-01-16T09:28:19.769" v="3" actId="1076"/>
          <ac:spMkLst>
            <pc:docMk/>
            <pc:sldMk cId="33269154" sldId="259"/>
            <ac:spMk id="5" creationId="{A3B5E3EF-BD17-3A4A-8BC4-529CCDD3A3E2}"/>
          </ac:spMkLst>
        </pc:spChg>
      </pc:sldChg>
      <pc:sldChg chg="addSp modSp">
        <pc:chgData name="Hans Gustafsson" userId="649da4b3-63ed-42e9-b322-1b44a231ff82" providerId="ADAL" clId="{B25E304C-2459-BE43-8295-C9F13D24B068}" dt="2020-01-16T09:29:42.420" v="6" actId="1076"/>
        <pc:sldMkLst>
          <pc:docMk/>
          <pc:sldMk cId="808923058" sldId="260"/>
        </pc:sldMkLst>
        <pc:spChg chg="add mod">
          <ac:chgData name="Hans Gustafsson" userId="649da4b3-63ed-42e9-b322-1b44a231ff82" providerId="ADAL" clId="{B25E304C-2459-BE43-8295-C9F13D24B068}" dt="2020-01-16T09:29:42.420" v="6" actId="1076"/>
          <ac:spMkLst>
            <pc:docMk/>
            <pc:sldMk cId="808923058" sldId="260"/>
            <ac:spMk id="5" creationId="{D603EBB8-0343-274C-A688-C18644EE6E5C}"/>
          </ac:spMkLst>
        </pc:spChg>
      </pc:sldChg>
      <pc:sldChg chg="addSp modSp">
        <pc:chgData name="Hans Gustafsson" userId="649da4b3-63ed-42e9-b322-1b44a231ff82" providerId="ADAL" clId="{B25E304C-2459-BE43-8295-C9F13D24B068}" dt="2020-01-16T09:30:21.194" v="10" actId="1076"/>
        <pc:sldMkLst>
          <pc:docMk/>
          <pc:sldMk cId="574709615" sldId="261"/>
        </pc:sldMkLst>
        <pc:spChg chg="add mod">
          <ac:chgData name="Hans Gustafsson" userId="649da4b3-63ed-42e9-b322-1b44a231ff82" providerId="ADAL" clId="{B25E304C-2459-BE43-8295-C9F13D24B068}" dt="2020-01-16T09:30:21.194" v="10" actId="1076"/>
          <ac:spMkLst>
            <pc:docMk/>
            <pc:sldMk cId="574709615" sldId="261"/>
            <ac:spMk id="5" creationId="{FCB97ECB-3442-344E-80C3-62B1DA9C7378}"/>
          </ac:spMkLst>
        </pc:spChg>
      </pc:sldChg>
      <pc:sldChg chg="addSp modSp">
        <pc:chgData name="Hans Gustafsson" userId="649da4b3-63ed-42e9-b322-1b44a231ff82" providerId="ADAL" clId="{B25E304C-2459-BE43-8295-C9F13D24B068}" dt="2020-01-16T09:30:49.186" v="14" actId="1076"/>
        <pc:sldMkLst>
          <pc:docMk/>
          <pc:sldMk cId="1910538746" sldId="262"/>
        </pc:sldMkLst>
        <pc:spChg chg="add mod">
          <ac:chgData name="Hans Gustafsson" userId="649da4b3-63ed-42e9-b322-1b44a231ff82" providerId="ADAL" clId="{B25E304C-2459-BE43-8295-C9F13D24B068}" dt="2020-01-16T09:30:49.186" v="14" actId="1076"/>
          <ac:spMkLst>
            <pc:docMk/>
            <pc:sldMk cId="1910538746" sldId="262"/>
            <ac:spMk id="5" creationId="{84D0EC29-06C8-8E41-9BB9-C4F8689E86D3}"/>
          </ac:spMkLst>
        </pc:spChg>
      </pc:sldChg>
      <pc:sldChg chg="addSp delSp modSp">
        <pc:chgData name="Hans Gustafsson" userId="649da4b3-63ed-42e9-b322-1b44a231ff82" providerId="ADAL" clId="{B25E304C-2459-BE43-8295-C9F13D24B068}" dt="2020-01-16T09:32:11.222" v="21" actId="478"/>
        <pc:sldMkLst>
          <pc:docMk/>
          <pc:sldMk cId="757795272" sldId="265"/>
        </pc:sldMkLst>
        <pc:spChg chg="del mod">
          <ac:chgData name="Hans Gustafsson" userId="649da4b3-63ed-42e9-b322-1b44a231ff82" providerId="ADAL" clId="{B25E304C-2459-BE43-8295-C9F13D24B068}" dt="2020-01-16T09:31:55.548" v="19" actId="478"/>
          <ac:spMkLst>
            <pc:docMk/>
            <pc:sldMk cId="757795272" sldId="265"/>
            <ac:spMk id="3" creationId="{00000000-0000-0000-0000-000000000000}"/>
          </ac:spMkLst>
        </pc:spChg>
        <pc:spChg chg="add del mod">
          <ac:chgData name="Hans Gustafsson" userId="649da4b3-63ed-42e9-b322-1b44a231ff82" providerId="ADAL" clId="{B25E304C-2459-BE43-8295-C9F13D24B068}" dt="2020-01-16T09:32:11.222" v="21" actId="478"/>
          <ac:spMkLst>
            <pc:docMk/>
            <pc:sldMk cId="757795272" sldId="265"/>
            <ac:spMk id="7" creationId="{6029754B-88BA-B947-922F-DE3687407E8C}"/>
          </ac:spMkLst>
        </pc:spChg>
      </pc:sldChg>
      <pc:sldChg chg="del">
        <pc:chgData name="Hans Gustafsson" userId="649da4b3-63ed-42e9-b322-1b44a231ff82" providerId="ADAL" clId="{B25E304C-2459-BE43-8295-C9F13D24B068}" dt="2020-01-16T09:29:25.049" v="4" actId="2696"/>
        <pc:sldMkLst>
          <pc:docMk/>
          <pc:sldMk cId="1519180092" sldId="268"/>
        </pc:sldMkLst>
      </pc:sldChg>
      <pc:sldChg chg="del">
        <pc:chgData name="Hans Gustafsson" userId="649da4b3-63ed-42e9-b322-1b44a231ff82" providerId="ADAL" clId="{B25E304C-2459-BE43-8295-C9F13D24B068}" dt="2020-01-16T09:30:06.087" v="7" actId="2696"/>
        <pc:sldMkLst>
          <pc:docMk/>
          <pc:sldMk cId="282147064" sldId="269"/>
        </pc:sldMkLst>
      </pc:sldChg>
      <pc:sldChg chg="del">
        <pc:chgData name="Hans Gustafsson" userId="649da4b3-63ed-42e9-b322-1b44a231ff82" providerId="ADAL" clId="{B25E304C-2459-BE43-8295-C9F13D24B068}" dt="2020-01-16T09:30:30.929" v="11" actId="2696"/>
        <pc:sldMkLst>
          <pc:docMk/>
          <pc:sldMk cId="1484657984" sldId="270"/>
        </pc:sldMkLst>
      </pc:sldChg>
      <pc:sldChg chg="del">
        <pc:chgData name="Hans Gustafsson" userId="649da4b3-63ed-42e9-b322-1b44a231ff82" providerId="ADAL" clId="{B25E304C-2459-BE43-8295-C9F13D24B068}" dt="2020-01-16T09:30:54.100" v="15" actId="2696"/>
        <pc:sldMkLst>
          <pc:docMk/>
          <pc:sldMk cId="143994541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3FC37-B636-A744-8CFC-144B6BB7C97A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E13C4-7674-604F-B1F0-D1BD97C8BA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63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3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26"/>
          <a:stretch/>
        </p:blipFill>
        <p:spPr>
          <a:xfrm>
            <a:off x="-1" y="1648"/>
            <a:ext cx="12196689" cy="624284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2DC1-0FE6-4C4E-9A26-F5E9BD9FD986}" type="datetimeFigureOut">
              <a:rPr lang="sv-SE" smtClean="0"/>
              <a:t>2020-01-16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"/>
            <a:ext cx="12196690" cy="68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Fältmätningar – några exempel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99335" cy="4351338"/>
          </a:xfrm>
        </p:spPr>
        <p:txBody>
          <a:bodyPr/>
          <a:lstStyle/>
          <a:p>
            <a:r>
              <a:rPr lang="sv-SE" dirty="0"/>
              <a:t>Vävskedsgatan – årets bygge 2006 (Ljudgolv standard+ parkett samt HD/F 120/27) </a:t>
            </a:r>
            <a:r>
              <a:rPr lang="sv-SE" dirty="0">
                <a:sym typeface="Wingdings" panose="05000000000000000000" pitchFamily="2" charset="2"/>
              </a:rPr>
              <a:t> klass B</a:t>
            </a:r>
            <a:endParaRPr lang="sv-SE" dirty="0"/>
          </a:p>
          <a:p>
            <a:endParaRPr lang="sv-SE" dirty="0"/>
          </a:p>
          <a:p>
            <a:r>
              <a:rPr lang="sv-SE" dirty="0"/>
              <a:t>Sunnanvindsgatan (150 btg+GIHA standard+13 gips) </a:t>
            </a:r>
            <a:r>
              <a:rPr lang="sv-SE" dirty="0">
                <a:sym typeface="Wingdings" panose="05000000000000000000" pitchFamily="2" charset="2"/>
              </a:rPr>
              <a:t> </a:t>
            </a:r>
            <a:r>
              <a:rPr lang="sv-SE" dirty="0"/>
              <a:t>BBR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02" y="3932600"/>
            <a:ext cx="5570860" cy="2528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688" y="3874345"/>
            <a:ext cx="5809072" cy="27288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997967" y="4781725"/>
            <a:ext cx="478172" cy="1149292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6"/>
          <p:cNvSpPr/>
          <p:nvPr/>
        </p:nvSpPr>
        <p:spPr>
          <a:xfrm>
            <a:off x="4412683" y="4879466"/>
            <a:ext cx="478172" cy="1149292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26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Beräknat enligt EN 12354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" y="8389"/>
            <a:ext cx="12194090" cy="68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5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GIHA på trä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25" y="1690688"/>
            <a:ext cx="5004057" cy="1384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57" y="1314540"/>
            <a:ext cx="5912154" cy="44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9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Fördelar – </a:t>
            </a:r>
            <a:r>
              <a:rPr lang="sv-SE" dirty="0" err="1"/>
              <a:t>Giha</a:t>
            </a:r>
            <a:r>
              <a:rPr lang="sv-SE" dirty="0"/>
              <a:t> golvsystem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KOSTNADSEFFEKTIVT - snabb montering</a:t>
            </a:r>
          </a:p>
          <a:p>
            <a:endParaRPr lang="sv-SE" dirty="0"/>
          </a:p>
          <a:p>
            <a:r>
              <a:rPr lang="sv-SE" dirty="0"/>
              <a:t>MILJÖVÄNLIGT - färre ingående komponenter </a:t>
            </a:r>
          </a:p>
          <a:p>
            <a:endParaRPr lang="sv-SE" dirty="0"/>
          </a:p>
          <a:p>
            <a:r>
              <a:rPr lang="sv-SE" dirty="0"/>
              <a:t>BÄTTRE ARBETSMILJÖ - lättare hantering och kortare monteringstid</a:t>
            </a:r>
          </a:p>
          <a:p>
            <a:endParaRPr lang="sv-SE" dirty="0"/>
          </a:p>
          <a:p>
            <a:r>
              <a:rPr lang="sv-SE" dirty="0"/>
              <a:t>BÄTTRE SLUTRESULTAT - Jämna golv med bättre inomhusklimat som klarar höga belastningar och ger varmare golv och bättre ventilation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503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851571"/>
          </a:xfr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3B5E3EF-BD17-3A4A-8BC4-529CCDD3A3E2}"/>
              </a:ext>
            </a:extLst>
          </p:cNvPr>
          <p:cNvSpPr txBox="1">
            <a:spLocks/>
          </p:cNvSpPr>
          <p:nvPr/>
        </p:nvSpPr>
        <p:spPr>
          <a:xfrm>
            <a:off x="838200" y="2317342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För nybyggnation eller renovering</a:t>
            </a:r>
          </a:p>
          <a:p>
            <a:r>
              <a:rPr lang="sv-SE" dirty="0"/>
              <a:t>Ingen avjämning av betong krävs - färre arbetsmoment</a:t>
            </a:r>
          </a:p>
          <a:p>
            <a:r>
              <a:rPr lang="sv-SE" dirty="0"/>
              <a:t>Snabb installation av rör- och kabeldragningar m m</a:t>
            </a:r>
          </a:p>
          <a:p>
            <a:r>
              <a:rPr lang="sv-SE" dirty="0"/>
              <a:t>Kan kompletteras med isolering på undersidan av skivan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851570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603EBB8-0343-274C-A688-C18644EE6E5C}"/>
              </a:ext>
            </a:extLst>
          </p:cNvPr>
          <p:cNvSpPr txBox="1">
            <a:spLocks/>
          </p:cNvSpPr>
          <p:nvPr/>
        </p:nvSpPr>
        <p:spPr>
          <a:xfrm>
            <a:off x="838200" y="2755790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Patenterad </a:t>
            </a:r>
            <a:r>
              <a:rPr lang="sv-SE" dirty="0" err="1"/>
              <a:t>ljudfot</a:t>
            </a:r>
            <a:r>
              <a:rPr lang="sv-SE" dirty="0"/>
              <a:t> som effektivt reducerar ljud</a:t>
            </a:r>
          </a:p>
          <a:p>
            <a:r>
              <a:rPr lang="sv-SE" dirty="0"/>
              <a:t>Där behov av hög ljudisolering krävs i t ex idrottshallar, offentliga byggnader, flerfamiljshus o s v.</a:t>
            </a:r>
          </a:p>
          <a:p>
            <a:r>
              <a:rPr lang="sv-SE" dirty="0"/>
              <a:t>Kan kompletteras med isolering på undersidan av skivan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892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851570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CB97ECB-3442-344E-80C3-62B1DA9C7378}"/>
              </a:ext>
            </a:extLst>
          </p:cNvPr>
          <p:cNvSpPr txBox="1">
            <a:spLocks/>
          </p:cNvSpPr>
          <p:nvPr/>
        </p:nvSpPr>
        <p:spPr>
          <a:xfrm>
            <a:off x="838200" y="2837536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Vid radon, mögel eller fuktproblem</a:t>
            </a:r>
          </a:p>
          <a:p>
            <a:r>
              <a:rPr lang="sv-SE"/>
              <a:t>Patenterad och utprovad funktion</a:t>
            </a:r>
          </a:p>
          <a:p>
            <a:r>
              <a:rPr lang="sv-SE"/>
              <a:t>Ger bättre inomhusklimat och varmare golv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470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6" cy="6851570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84D0EC29-06C8-8E41-9BB9-C4F8689E86D3}"/>
              </a:ext>
            </a:extLst>
          </p:cNvPr>
          <p:cNvSpPr txBox="1">
            <a:spLocks/>
          </p:cNvSpPr>
          <p:nvPr/>
        </p:nvSpPr>
        <p:spPr>
          <a:xfrm>
            <a:off x="838200" y="3008038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Spårat isolerat undergolv med värmeplåtar och rör i ett komplett system</a:t>
            </a:r>
          </a:p>
          <a:p>
            <a:r>
              <a:rPr lang="sv-SE"/>
              <a:t>För renovering och nybyggnation</a:t>
            </a:r>
          </a:p>
          <a:p>
            <a:r>
              <a:rPr lang="sv-SE"/>
              <a:t>Snabb montering och installation</a:t>
            </a:r>
            <a:br>
              <a:rPr lang="sv-SE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053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6887">
            <a:off x="8482799" y="1232954"/>
            <a:ext cx="8419652" cy="63959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Ljudfot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989119" y="1815797"/>
            <a:ext cx="7997226" cy="4351338"/>
          </a:xfrm>
        </p:spPr>
        <p:txBody>
          <a:bodyPr>
            <a:normAutofit/>
          </a:bodyPr>
          <a:lstStyle/>
          <a:p>
            <a:r>
              <a:rPr lang="sv-SE" dirty="0"/>
              <a:t>Används vid höga krav på ljudisolering</a:t>
            </a:r>
          </a:p>
          <a:p>
            <a:pPr lvl="1"/>
            <a:r>
              <a:rPr lang="sv-SE" dirty="0"/>
              <a:t>Fästs in i två punkter per skiva med specialhylsa som gör att elastomer inte kortsluts</a:t>
            </a:r>
          </a:p>
          <a:p>
            <a:endParaRPr lang="sv-SE" dirty="0"/>
          </a:p>
          <a:p>
            <a:r>
              <a:rPr lang="sv-SE" dirty="0"/>
              <a:t>För trä används en aningen mjukare kudde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Kompletteras med ett eller två lager gips beroende på kravnivå</a:t>
            </a:r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Vanlig fot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Kan användas för att klara normala ljudkrav</a:t>
            </a:r>
          </a:p>
          <a:p>
            <a:endParaRPr lang="sv-SE" dirty="0"/>
          </a:p>
          <a:p>
            <a:r>
              <a:rPr lang="sv-SE" dirty="0"/>
              <a:t>Min ca 150 mm betong </a:t>
            </a:r>
            <a:r>
              <a:rPr lang="sv-SE" dirty="0">
                <a:sym typeface="Wingdings" panose="05000000000000000000" pitchFamily="2" charset="2"/>
              </a:rPr>
              <a:t> kompletteras då med 1 lager gips</a:t>
            </a:r>
          </a:p>
          <a:p>
            <a:endParaRPr lang="sv-SE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Fördelar – golvet blir ännu mer stabilt och det kan även göras ”högbyggande” (ex översta våningen)</a:t>
            </a:r>
          </a:p>
          <a:p>
            <a:endParaRPr lang="sv-S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138020" cy="1325563"/>
          </a:xfrm>
        </p:spPr>
        <p:txBody>
          <a:bodyPr/>
          <a:lstStyle/>
          <a:p>
            <a:r>
              <a:rPr lang="sv-SE" dirty="0"/>
              <a:t>Förväntad ljudisolering – provat på SP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2010"/>
            <a:ext cx="5245370" cy="3359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82" y="1094997"/>
            <a:ext cx="4521063" cy="56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15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267</Words>
  <Application>Microsoft Macintosh PowerPoint</Application>
  <PresentationFormat>Bredbild</PresentationFormat>
  <Paragraphs>41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Office-tema</vt:lpstr>
      <vt:lpstr>PowerPoint-presentation</vt:lpstr>
      <vt:lpstr>Fördelar – Giha golvsystem</vt:lpstr>
      <vt:lpstr>PowerPoint-presentation</vt:lpstr>
      <vt:lpstr>PowerPoint-presentation</vt:lpstr>
      <vt:lpstr>PowerPoint-presentation</vt:lpstr>
      <vt:lpstr>PowerPoint-presentation</vt:lpstr>
      <vt:lpstr>Ljudfot</vt:lpstr>
      <vt:lpstr>Vanlig fot</vt:lpstr>
      <vt:lpstr>Förväntad ljudisolering – provat på SP 2011</vt:lpstr>
      <vt:lpstr>Fältmätningar – några exempel</vt:lpstr>
      <vt:lpstr>Beräknat enligt EN 12354</vt:lpstr>
      <vt:lpstr>GIHA på trä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Hans Gustafsson</cp:lastModifiedBy>
  <cp:revision>24</cp:revision>
  <dcterms:created xsi:type="dcterms:W3CDTF">2018-01-08T10:55:06Z</dcterms:created>
  <dcterms:modified xsi:type="dcterms:W3CDTF">2020-01-16T09:32:16Z</dcterms:modified>
</cp:coreProperties>
</file>